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AC1A-976C-4FD0-BC96-2741AC44F73D}" type="datetimeFigureOut">
              <a:rPr lang="tr-TR" smtClean="0"/>
              <a:t>30.04.2019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F196-0A16-4149-A093-53BADCE599D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196-0A16-4149-A093-53BADCE599D4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196-0A16-4149-A093-53BADCE599D4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3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 advClick="0" advTm="3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3782B9-3754-430E-A0B5-0598AE5A924D}" type="datetimeFigureOut">
              <a:rPr lang="tr-TR" smtClean="0"/>
              <a:pPr/>
              <a:t>30.04.2019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607F6-71CE-4BCC-A036-AE99CA0E749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ahmiakinciimamhatiportaokulu.meb.k12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RAHMİ AKINCI İMAM HATİP ORTAOKULU</a:t>
            </a:r>
            <a:endParaRPr lang="tr-TR" dirty="0"/>
          </a:p>
        </p:txBody>
      </p:sp>
      <p:pic>
        <p:nvPicPr>
          <p:cNvPr id="4" name="3 Resim" descr="IMG_4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500306"/>
            <a:ext cx="5786478" cy="385765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857620" y="628652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2018-2019</a:t>
            </a:r>
            <a:endParaRPr lang="tr-TR" dirty="0"/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1214422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Rahmi Akıncı İmam Hatip </a:t>
            </a:r>
            <a:r>
              <a:rPr lang="tr-TR" sz="2400" dirty="0" err="1" smtClean="0"/>
              <a:t>OrtaOkulumuz</a:t>
            </a:r>
            <a:r>
              <a:rPr lang="tr-TR" sz="2400" dirty="0" smtClean="0"/>
              <a:t>, 2018-2019 eğitim öğretim yılında, Rahmi Akıncı Ortaokulu (Mimar Sinan Caddesi) binasında eğitime başlamıştır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IMG_44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78"/>
            <a:ext cx="6858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Rahmi Akıncı İmam Hatip Ortaokulu, 20 öğrenci kapasiteli tek şubeden oluşmaktadır.</a:t>
            </a:r>
            <a:endParaRPr lang="tr-TR" dirty="0"/>
          </a:p>
        </p:txBody>
      </p:sp>
      <p:pic>
        <p:nvPicPr>
          <p:cNvPr id="4" name="3 İçerik Yer Tutucusu" descr="20190308_1148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bahçemiz</a:t>
            </a:r>
            <a:endParaRPr lang="tr-TR" dirty="0"/>
          </a:p>
        </p:txBody>
      </p:sp>
      <p:pic>
        <p:nvPicPr>
          <p:cNvPr id="4" name="3 İçerik Yer Tutucusu" descr="Okul Dergi Kapak resm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lavaboları</a:t>
            </a:r>
            <a:endParaRPr lang="tr-TR" dirty="0"/>
          </a:p>
        </p:txBody>
      </p:sp>
      <p:pic>
        <p:nvPicPr>
          <p:cNvPr id="4" name="3 İçerik Yer Tutucusu" descr="20190308_1357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Konferans salonumuz</a:t>
            </a:r>
            <a:endParaRPr lang="tr-TR"/>
          </a:p>
        </p:txBody>
      </p:sp>
      <p:pic>
        <p:nvPicPr>
          <p:cNvPr id="4" name="3 İçerik Yer Tutucusu" descr="20190308_16050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Okul binası ve bahçe güvenlik kameralarıyla izlenmektedir. Okulumuzda güvenlik personeli görev yapmaktadır.</a:t>
            </a:r>
            <a:endParaRPr lang="tr-TR" sz="2400" dirty="0"/>
          </a:p>
        </p:txBody>
      </p:sp>
      <p:pic>
        <p:nvPicPr>
          <p:cNvPr id="6" name="5 İçerik Yer Tutucusu" descr="IMG_44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hlinkClick r:id="rId2"/>
              </a:rPr>
              <a:t>http://www.</a:t>
            </a:r>
            <a:r>
              <a:rPr lang="tr-TR" sz="2400" dirty="0" err="1" smtClean="0">
                <a:hlinkClick r:id="rId2"/>
              </a:rPr>
              <a:t>rahmiakinciimamhatiportaokulu</a:t>
            </a:r>
            <a:r>
              <a:rPr lang="tr-TR" sz="2400" dirty="0" smtClean="0">
                <a:hlinkClick r:id="rId2"/>
              </a:rPr>
              <a:t>.</a:t>
            </a:r>
            <a:r>
              <a:rPr lang="tr-TR" sz="2400" dirty="0" err="1" smtClean="0">
                <a:hlinkClick r:id="rId2"/>
              </a:rPr>
              <a:t>meb</a:t>
            </a:r>
            <a:r>
              <a:rPr lang="tr-TR" sz="2400" dirty="0" smtClean="0">
                <a:hlinkClick r:id="rId2"/>
              </a:rPr>
              <a:t>.k12.tr</a:t>
            </a:r>
            <a:endParaRPr lang="tr-TR" sz="2400" dirty="0"/>
          </a:p>
        </p:txBody>
      </p:sp>
      <p:pic>
        <p:nvPicPr>
          <p:cNvPr id="4" name="3 İçerik Yer Tutucusu" descr="IMG_442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</TotalTime>
  <Words>67</Words>
  <Application>Microsoft Office PowerPoint</Application>
  <PresentationFormat>Ekran Gösterisi (4:3)</PresentationFormat>
  <Paragraphs>11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Kent</vt:lpstr>
      <vt:lpstr>RAHMİ AKINCI İMAM HATİP ORTAOKULU</vt:lpstr>
      <vt:lpstr>Rahmi Akıncı İmam Hatip OrtaOkulumuz, 2018-2019 eğitim öğretim yılında, Rahmi Akıncı Ortaokulu (Mimar Sinan Caddesi) binasında eğitime başlamıştır.</vt:lpstr>
      <vt:lpstr>Rahmi Akıncı İmam Hatip Ortaokulu, 20 öğrenci kapasiteli tek şubeden oluşmaktadır.</vt:lpstr>
      <vt:lpstr>Okul bahçemiz</vt:lpstr>
      <vt:lpstr>Öğrenci lavaboları</vt:lpstr>
      <vt:lpstr>Konferans salonumuz</vt:lpstr>
      <vt:lpstr>Okul binası ve bahçe güvenlik kameralarıyla izlenmektedir. Okulumuzda güvenlik personeli görev yapmaktadır.</vt:lpstr>
      <vt:lpstr>http://www.rahmiakinciimamhatiportaokulu.meb.k12.tr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RAHMİ AKINCI İMAM HATİP ORTAOKULU</dc:title>
  <dc:creator>GÖNÜL KURNAZ</dc:creator>
  <cp:lastModifiedBy>GÖNÜL KURNAZ</cp:lastModifiedBy>
  <cp:revision>16</cp:revision>
  <dcterms:created xsi:type="dcterms:W3CDTF">2019-04-30T06:56:22Z</dcterms:created>
  <dcterms:modified xsi:type="dcterms:W3CDTF">2019-04-30T07:53:18Z</dcterms:modified>
</cp:coreProperties>
</file>